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4" r:id="rId4"/>
    <p:sldMasterId id="2147483656" r:id="rId5"/>
  </p:sldMasterIdLst>
  <p:notesMasterIdLst>
    <p:notesMasterId r:id="rId29"/>
  </p:notesMasterIdLst>
  <p:sldIdLst>
    <p:sldId id="256" r:id="rId6"/>
    <p:sldId id="257" r:id="rId7"/>
    <p:sldId id="260" r:id="rId8"/>
    <p:sldId id="262" r:id="rId9"/>
    <p:sldId id="277" r:id="rId10"/>
    <p:sldId id="278" r:id="rId11"/>
    <p:sldId id="275" r:id="rId12"/>
    <p:sldId id="258" r:id="rId13"/>
    <p:sldId id="279" r:id="rId14"/>
    <p:sldId id="266" r:id="rId15"/>
    <p:sldId id="268" r:id="rId16"/>
    <p:sldId id="281" r:id="rId17"/>
    <p:sldId id="282" r:id="rId18"/>
    <p:sldId id="286" r:id="rId19"/>
    <p:sldId id="287" r:id="rId20"/>
    <p:sldId id="288" r:id="rId21"/>
    <p:sldId id="289" r:id="rId22"/>
    <p:sldId id="291" r:id="rId23"/>
    <p:sldId id="290" r:id="rId24"/>
    <p:sldId id="280" r:id="rId25"/>
    <p:sldId id="283" r:id="rId26"/>
    <p:sldId id="285" r:id="rId27"/>
    <p:sldId id="261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4247">
          <p15:clr>
            <a:srgbClr val="A4A3A4"/>
          </p15:clr>
        </p15:guide>
        <p15:guide id="4" orient="horz" pos="391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3929">
          <p15:clr>
            <a:srgbClr val="A4A3A4"/>
          </p15:clr>
        </p15:guide>
        <p15:guide id="7" orient="horz" pos="754">
          <p15:clr>
            <a:srgbClr val="A4A3A4"/>
          </p15:clr>
        </p15:guide>
        <p15:guide id="8" pos="3120">
          <p15:clr>
            <a:srgbClr val="A4A3A4"/>
          </p15:clr>
        </p15:guide>
        <p15:guide id="9" pos="36">
          <p15:clr>
            <a:srgbClr val="A4A3A4"/>
          </p15:clr>
        </p15:guide>
        <p15:guide id="10" pos="6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392" y="78"/>
      </p:cViewPr>
      <p:guideLst>
        <p:guide orient="horz" pos="3294"/>
        <p:guide orient="horz" pos="73"/>
        <p:guide orient="horz" pos="4247"/>
        <p:guide orient="horz" pos="391"/>
        <p:guide orient="horz" pos="4065"/>
        <p:guide orient="horz" pos="3929"/>
        <p:guide orient="horz" pos="754"/>
        <p:guide pos="3120"/>
        <p:guide pos="36"/>
        <p:guide pos="6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D1FF0-27E4-47E1-91B1-DAC19612AFEC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7728C-3223-4724-9411-07EF687C4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0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097016" y="4910344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97016" y="5589265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소속 및 작성자 명을 입력해주세요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26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025008" y="1196752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1.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25008" y="1928837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2.</a:t>
            </a:r>
            <a:endParaRPr lang="ko-KR" altLang="en-US" dirty="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5008" y="2660922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3.</a:t>
            </a:r>
            <a:endParaRPr lang="ko-KR" alt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025008" y="3393007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4.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025008" y="4125092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5.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025008" y="4857177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6.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6" hasCustomPrompt="1"/>
          </p:nvPr>
        </p:nvSpPr>
        <p:spPr>
          <a:xfrm>
            <a:off x="5025008" y="5589265"/>
            <a:ext cx="4808984" cy="6480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목차 </a:t>
            </a:r>
            <a:r>
              <a:rPr lang="en-US" altLang="ko-KR" dirty="0" smtClean="0"/>
              <a:t>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10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>
            <p:ph type="body" sz="quarter" idx="16" hasCustomPrompt="1"/>
          </p:nvPr>
        </p:nvSpPr>
        <p:spPr>
          <a:xfrm>
            <a:off x="56456" y="115888"/>
            <a:ext cx="9792394" cy="500400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소제목 명을 넣어주세요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56456" y="620688"/>
            <a:ext cx="9792394" cy="500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ko-KR" altLang="en-US" dirty="0" smtClean="0"/>
              <a:t>본 슬라이드를 통해 전달하고 싶은 핵심내용을 작성해주세요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820652" y="648866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F344A95-6E92-4228-95CD-BAE73D10A7BC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10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6976" y="4868863"/>
            <a:ext cx="5112568" cy="64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강조하고 싶은 내용을 작성해주세요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10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6976" y="4868863"/>
            <a:ext cx="5112568" cy="64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8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32720" y="4599058"/>
            <a:ext cx="7416824" cy="64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소제목을 작성해주세요</a:t>
            </a:r>
            <a:endParaRPr lang="ko-KR" altLang="en-US" dirty="0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581128"/>
            <a:ext cx="2432720" cy="6480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283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4868863"/>
          </a:xfrm>
          <a:prstGeom prst="rect">
            <a:avLst/>
          </a:prstGeom>
          <a:solidFill>
            <a:srgbClr val="090D5B"/>
          </a:solidFill>
          <a:ln>
            <a:solidFill>
              <a:srgbClr val="090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4413000" y="6503520"/>
            <a:ext cx="1080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925414" y="1196752"/>
            <a:ext cx="54481" cy="50403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9041" y="6428815"/>
            <a:ext cx="1080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8750374" y="6428815"/>
            <a:ext cx="1080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49530" y="582970"/>
            <a:ext cx="9791700" cy="60852"/>
          </a:xfrm>
          <a:prstGeom prst="rect">
            <a:avLst/>
          </a:prstGeom>
          <a:solidFill>
            <a:srgbClr val="090D5B"/>
          </a:solidFill>
          <a:ln>
            <a:solidFill>
              <a:srgbClr val="090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40565" y="6315939"/>
            <a:ext cx="9791700" cy="60852"/>
          </a:xfrm>
          <a:prstGeom prst="rect">
            <a:avLst/>
          </a:prstGeom>
          <a:solidFill>
            <a:srgbClr val="090D5B"/>
          </a:solidFill>
          <a:ln>
            <a:solidFill>
              <a:srgbClr val="090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9041" y="6428815"/>
            <a:ext cx="1080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8750374" y="6428815"/>
            <a:ext cx="1080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74163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8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2432050" cy="6858000"/>
          </a:xfrm>
          <a:prstGeom prst="rect">
            <a:avLst/>
          </a:prstGeom>
          <a:solidFill>
            <a:srgbClr val="090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87560" y="5198720"/>
            <a:ext cx="10080000" cy="60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5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스마트 후방 감지기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12840" y="6384843"/>
            <a:ext cx="3240360" cy="473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김여영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김기원 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양정우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" r="-212" b="34912"/>
          <a:stretch/>
        </p:blipFill>
        <p:spPr>
          <a:xfrm>
            <a:off x="-15553" y="0"/>
            <a:ext cx="9911393" cy="48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아두이노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45518"/>
            <a:ext cx="4608512" cy="48756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56" y="870889"/>
            <a:ext cx="4320480" cy="49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아두이노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11392"/>
            <a:ext cx="4392488" cy="50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아두이노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11392"/>
            <a:ext cx="4392488" cy="50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아두이노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11392"/>
            <a:ext cx="4392488" cy="50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754995"/>
            <a:ext cx="9792394" cy="55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" y="764704"/>
            <a:ext cx="984158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692696"/>
            <a:ext cx="979239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-PHP)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0" y="836712"/>
            <a:ext cx="913908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-PHP)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" y="692696"/>
            <a:ext cx="984291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라즈베리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-PHP)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822920"/>
            <a:ext cx="972038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5051516" y="1628800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동기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5051516" y="2360885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구현 과정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2"/>
          </p:nvPr>
        </p:nvSpPr>
        <p:spPr>
          <a:xfrm>
            <a:off x="5051516" y="3092970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기술 분석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5051516" y="3825055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분석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4"/>
          </p:nvPr>
        </p:nvSpPr>
        <p:spPr>
          <a:xfrm>
            <a:off x="5051516" y="4557140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5. 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시연 영상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5051516" y="5289225"/>
            <a:ext cx="4808984" cy="648047"/>
          </a:xfrm>
        </p:spPr>
        <p:txBody>
          <a:bodyPr/>
          <a:lstStyle/>
          <a:p>
            <a:r>
              <a:rPr lang="en-US" altLang="ko-K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6. </a:t>
            </a:r>
            <a:r>
              <a:rPr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문제점과 해결방안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456" y="6366799"/>
            <a:ext cx="9804044" cy="446577"/>
            <a:chOff x="56456" y="6366799"/>
            <a:chExt cx="9804044" cy="446577"/>
          </a:xfrm>
        </p:grpSpPr>
        <p:sp>
          <p:nvSpPr>
            <p:cNvPr id="2" name="직사각형 1"/>
            <p:cNvSpPr/>
            <p:nvPr/>
          </p:nvSpPr>
          <p:spPr>
            <a:xfrm>
              <a:off x="56456" y="6366799"/>
              <a:ext cx="128059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579908" y="6381328"/>
              <a:ext cx="128059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1" y="0"/>
            <a:ext cx="5391150" cy="16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2169045"/>
            <a:ext cx="1905000" cy="1847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7" y="3992982"/>
            <a:ext cx="4743450" cy="26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53000" y="4877311"/>
            <a:ext cx="5040560" cy="63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			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05.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시연영상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55" y="7122"/>
            <a:ext cx="7784867" cy="68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 영상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KakaoTalk_Video_20191016_0951_48_3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554" y="764704"/>
            <a:ext cx="933997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 영상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(DB)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7" name="직사각형 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836712"/>
            <a:ext cx="9649072" cy="52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4"/>
          <a:stretch/>
        </p:blipFill>
        <p:spPr>
          <a:xfrm>
            <a:off x="0" y="0"/>
            <a:ext cx="9921552" cy="738944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689304" y="6381400"/>
            <a:ext cx="1800200" cy="6480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0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53000" y="4877311"/>
            <a:ext cx="5040560" cy="63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			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01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개발 동기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" y="0"/>
            <a:ext cx="7800558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동기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운전자의 사각지대에 있는 물체와 충돌로 사고 발생 가능성을 방지하기 위하여 개발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16" name="직사각형 15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" y="1671637"/>
            <a:ext cx="4248472" cy="351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1671637"/>
            <a:ext cx="4971280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53000" y="4877311"/>
            <a:ext cx="5040560" cy="63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			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02.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구현과정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" r="24323" b="1"/>
          <a:stretch/>
        </p:blipFill>
        <p:spPr>
          <a:xfrm>
            <a:off x="-224117" y="-27384"/>
            <a:ext cx="7841413" cy="68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10"/>
          <a:stretch/>
        </p:blipFill>
        <p:spPr>
          <a:xfrm>
            <a:off x="-224117" y="19611"/>
            <a:ext cx="7841413" cy="68433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31" b="9631"/>
          <a:stretch/>
        </p:blipFill>
        <p:spPr>
          <a:xfrm>
            <a:off x="-252036" y="-1"/>
            <a:ext cx="7869332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53000" y="4877311"/>
            <a:ext cx="5040560" cy="63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			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03.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기술분석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" r="24323" b="1"/>
          <a:stretch/>
        </p:blipFill>
        <p:spPr>
          <a:xfrm>
            <a:off x="-224117" y="-27384"/>
            <a:ext cx="7841413" cy="68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기술 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HW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10" name="직사각형 9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155171" y="2348880"/>
            <a:ext cx="445901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제어부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155171" y="4725144"/>
            <a:ext cx="445901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6774" r="9213" b="1841"/>
          <a:stretch/>
        </p:blipFill>
        <p:spPr>
          <a:xfrm>
            <a:off x="39017" y="1074272"/>
            <a:ext cx="4680520" cy="41044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57" y="1210534"/>
            <a:ext cx="5109243" cy="39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기술 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부품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456" y="6414036"/>
            <a:ext cx="9824372" cy="443964"/>
            <a:chOff x="56456" y="6414036"/>
            <a:chExt cx="9824372" cy="443964"/>
          </a:xfrm>
        </p:grpSpPr>
        <p:sp>
          <p:nvSpPr>
            <p:cNvPr id="17" name="직사각형 16"/>
            <p:cNvSpPr/>
            <p:nvPr/>
          </p:nvSpPr>
          <p:spPr>
            <a:xfrm>
              <a:off x="56456" y="6425952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672244" y="6414036"/>
              <a:ext cx="120858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" y="1556792"/>
            <a:ext cx="2105993" cy="1658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5826"/>
          <a:stretch/>
        </p:blipFill>
        <p:spPr>
          <a:xfrm>
            <a:off x="67853" y="3201490"/>
            <a:ext cx="2004828" cy="12356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72937"/>
          <a:stretch/>
        </p:blipFill>
        <p:spPr>
          <a:xfrm>
            <a:off x="2072681" y="3705546"/>
            <a:ext cx="7560840" cy="5155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61" y="2147748"/>
            <a:ext cx="7077075" cy="476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9529" y="1556792"/>
            <a:ext cx="209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초음파 센서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16696" y="3203684"/>
            <a:ext cx="209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능동 </a:t>
            </a:r>
            <a:r>
              <a:rPr lang="ko-KR" altLang="en-US" dirty="0" err="1" smtClean="0"/>
              <a:t>부저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1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53000" y="4877311"/>
            <a:ext cx="5040560" cy="63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			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  04.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코드분석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" r="24323" b="1"/>
          <a:stretch/>
        </p:blipFill>
        <p:spPr>
          <a:xfrm>
            <a:off x="-224117" y="-27384"/>
            <a:ext cx="7841413" cy="68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31" b="9631"/>
          <a:stretch/>
        </p:blipFill>
        <p:spPr>
          <a:xfrm>
            <a:off x="-252036" y="-1"/>
            <a:ext cx="7869332" cy="6885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10"/>
          <a:stretch/>
        </p:blipFill>
        <p:spPr>
          <a:xfrm>
            <a:off x="-302818" y="-3726"/>
            <a:ext cx="7919827" cy="69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제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강조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소제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151</Words>
  <Application>Microsoft Office PowerPoint</Application>
  <PresentationFormat>A4 용지(210x297mm)</PresentationFormat>
  <Paragraphs>35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제목 마스터</vt:lpstr>
      <vt:lpstr>목차 마스터</vt:lpstr>
      <vt:lpstr>내용 마스터</vt:lpstr>
      <vt:lpstr>강조 마스터</vt:lpstr>
      <vt:lpstr>소제목 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lenovo</dc:creator>
  <cp:lastModifiedBy>plant28</cp:lastModifiedBy>
  <cp:revision>138</cp:revision>
  <dcterms:created xsi:type="dcterms:W3CDTF">2018-11-21T07:21:24Z</dcterms:created>
  <dcterms:modified xsi:type="dcterms:W3CDTF">2019-10-16T02:19:20Z</dcterms:modified>
</cp:coreProperties>
</file>